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>
        <p:scale>
          <a:sx n="75" d="100"/>
          <a:sy n="75" d="100"/>
        </p:scale>
        <p:origin x="760" y="2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C91195-3942-2E44-B20A-29C522C94C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636AC85-1EC6-CD4C-83B3-C576285889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F1A743-1598-C249-9A4F-638BA25461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D4D43A-DDF2-AC47-BC17-2AC4C6CE3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BFAF5F-1465-A841-B2D6-834C9743F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994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2B3306-2A09-E942-A7B7-2F1E5A0B5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A07CF6-437B-8F4B-A7BD-2AD4BB429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E56A1F-65DD-F844-B812-63836A4A0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B9A7AA-C4E6-514D-B2B7-007551C51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916969-9274-6342-814C-69B958AF1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2441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5D5C97C-E0C1-2844-B5A4-8649761F5F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54609F-837E-A74F-B593-5505D65422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33EB82-E48A-EF4C-868A-6421510CF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760AED-3DA7-BC44-93F2-71650FC54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512D68-A698-CD4E-A8B8-1B4D1096C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48070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D6D76F-079F-C94A-BB52-3F4C99D91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6D361B-41AF-5245-A227-BBECA8484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54FEB3-907A-A04E-A09B-FE6198286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89E690-89B3-7444-B68D-E1CA3D914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67094E-EA3E-B340-8269-07EDCD2D3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61369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666D8A-5CC0-1246-B390-15E5ECDDE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B670C0-D155-DF46-AF59-CC50705E9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5C9D17-150A-254E-8C51-9FDEB69D3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95BA32-71A5-7246-A76A-908BAC2C6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1BBE12-2432-8641-920B-DF64F2282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77955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81D2E1-E97A-5D44-9701-ED1F1E714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3E98E8-0333-8F47-8835-A1E073FE1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48B900-7FB3-D149-997F-AB586DAAA5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6EF596-17A9-DC47-83FF-D3E92D483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C02D70E-833E-A044-9CF1-F1CAB5F35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AD870B-70F6-614C-9827-85C682B5F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8171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BBFF6B-10B7-F742-9522-448D0743E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B1E287C-6956-2544-BDA1-7934CBFCC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C4CDFC-81CC-AF4B-8EF0-5335CBD3A2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75557AB-FF81-764A-A136-96761478C3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1A82D27-C25E-594C-B0AD-5B93BE053C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20DCF4A-2166-4B45-B253-ECACE8FC4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E19C8C-AC72-0141-9C42-3830B94F9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3DBFC73-9EE1-D849-9CB5-BB33CB3A1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29665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D2751D-DA20-FA4E-88F1-74D8A3179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C661152-AA1C-FF46-B6B2-30A087259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D1A7FAB-979E-F645-81B6-EB5ADC541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262841-C587-E84B-9AE4-098CCC11C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5605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E75A335-C6F6-CB46-ACFE-E2EBD3F94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642556E-7B7A-A545-9B26-8AC40500C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643CE8-CD33-4742-9208-0363F639A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83468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8AB5ED-7B16-6648-881C-892F88E5A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46941E-5CC6-E846-8C2C-CBCA06448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B419A09-1568-D748-8BF6-93F83792A9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383F66-3BFF-E945-BF9E-8DD7BBF3A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56E064-E8A0-9845-8D4C-2804D644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C6F658-3119-714C-BA06-0265EE7B5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0981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715A59-1208-874F-BA99-CD722FF79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B32664B-261C-AB45-A83B-D8CB02E29C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93F77DA-72B2-1149-96E4-F29C7456DC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BBD726-4511-4143-ADFA-58EECD893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E62A1C-3147-0C40-B9DE-BDB0694A9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9E4BC4-B84C-0246-A82E-26D6BBBAA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12445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FCF1009-A259-4D49-964A-A24CBC666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29229CF-FC6A-6C4D-8860-6BE18DA69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8881BB-609B-6541-9A10-5CF3EB6FF6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8918B-0FD2-674C-B69A-2B6AC4DF77D0}" type="datetimeFigureOut">
              <a:rPr kumimoji="1" lang="ko-Kore-KR" altLang="en-US" smtClean="0"/>
              <a:t>2020. 3. 11.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A69408-9203-5C42-8F81-F578A6980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A9EAA4-BF26-0A4A-8473-9431D7B417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93FD9D-81A6-8C46-95B4-6E9E67802F9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7612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1177F02-A730-E845-B896-EEE5C9CF1A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22" t="10736" r="23084" b="1176"/>
          <a:stretch/>
        </p:blipFill>
        <p:spPr>
          <a:xfrm>
            <a:off x="290566" y="-4006780"/>
            <a:ext cx="5231980" cy="412568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0AC9A24-95B1-7440-915D-F39EB4F1B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005" y="676885"/>
            <a:ext cx="5121541" cy="4125686"/>
          </a:xfrm>
          <a:prstGeom prst="rect">
            <a:avLst/>
          </a:prstGeom>
        </p:spPr>
      </p:pic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A10397E0-BCB7-0D45-B4A4-20DEB2558D4B}"/>
              </a:ext>
            </a:extLst>
          </p:cNvPr>
          <p:cNvSpPr/>
          <p:nvPr/>
        </p:nvSpPr>
        <p:spPr>
          <a:xfrm>
            <a:off x="401005" y="-849922"/>
            <a:ext cx="847502" cy="28302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E712C7D-47C7-DA44-88E2-81A825A44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291" y="-2587482"/>
            <a:ext cx="5410017" cy="1287089"/>
          </a:xfrm>
          <a:prstGeom prst="rect">
            <a:avLst/>
          </a:prstGeom>
        </p:spPr>
      </p:pic>
      <p:sp>
        <p:nvSpPr>
          <p:cNvPr id="8" name="오른쪽 화살표[R] 7">
            <a:extLst>
              <a:ext uri="{FF2B5EF4-FFF2-40B4-BE49-F238E27FC236}">
                <a16:creationId xmlns:a16="http://schemas.microsoft.com/office/drawing/2014/main" id="{82235CA4-B678-E248-AFC7-35EE572BEE4D}"/>
              </a:ext>
            </a:extLst>
          </p:cNvPr>
          <p:cNvSpPr/>
          <p:nvPr/>
        </p:nvSpPr>
        <p:spPr>
          <a:xfrm>
            <a:off x="5636153" y="-2115826"/>
            <a:ext cx="693174" cy="427703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9" name="오른쪽 화살표[R] 8">
            <a:extLst>
              <a:ext uri="{FF2B5EF4-FFF2-40B4-BE49-F238E27FC236}">
                <a16:creationId xmlns:a16="http://schemas.microsoft.com/office/drawing/2014/main" id="{DADF9BB1-934B-EF40-9481-EA5AAC5E7CF6}"/>
              </a:ext>
            </a:extLst>
          </p:cNvPr>
          <p:cNvSpPr/>
          <p:nvPr/>
        </p:nvSpPr>
        <p:spPr>
          <a:xfrm>
            <a:off x="5744308" y="2525876"/>
            <a:ext cx="693174" cy="427703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C24B36-DC77-E240-8DC9-8FEABDB3A387}"/>
              </a:ext>
            </a:extLst>
          </p:cNvPr>
          <p:cNvSpPr txBox="1"/>
          <p:nvPr/>
        </p:nvSpPr>
        <p:spPr>
          <a:xfrm>
            <a:off x="1593949" y="148402"/>
            <a:ext cx="262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구매 전</a:t>
            </a:r>
            <a:endParaRPr kumimoji="1" lang="ko-Kore-KR" alt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432551-7FF8-A44D-AF04-7A946C34700D}"/>
              </a:ext>
            </a:extLst>
          </p:cNvPr>
          <p:cNvSpPr txBox="1"/>
          <p:nvPr/>
        </p:nvSpPr>
        <p:spPr>
          <a:xfrm>
            <a:off x="1593948" y="4856185"/>
            <a:ext cx="262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구매 후</a:t>
            </a:r>
            <a:endParaRPr kumimoji="1" lang="ko-Kore-KR" alt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228BB5-FD63-D045-9886-A03C9AA0A39C}"/>
              </a:ext>
            </a:extLst>
          </p:cNvPr>
          <p:cNvSpPr txBox="1"/>
          <p:nvPr/>
        </p:nvSpPr>
        <p:spPr>
          <a:xfrm>
            <a:off x="7506236" y="3781677"/>
            <a:ext cx="2887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/>
              <a:t>해당 강의</a:t>
            </a:r>
            <a:r>
              <a:rPr kumimoji="1" lang="en-US" altLang="ko-KR" b="1" dirty="0"/>
              <a:t> </a:t>
            </a:r>
            <a:r>
              <a:rPr kumimoji="1" lang="ko-KR" altLang="en-US" b="1" dirty="0"/>
              <a:t>페이지 이동</a:t>
            </a:r>
            <a:endParaRPr kumimoji="1" lang="ko-Kore-KR" alt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03B58D-104F-4C42-8F93-961612CC067B}"/>
              </a:ext>
            </a:extLst>
          </p:cNvPr>
          <p:cNvSpPr txBox="1"/>
          <p:nvPr/>
        </p:nvSpPr>
        <p:spPr>
          <a:xfrm>
            <a:off x="7822691" y="-1392860"/>
            <a:ext cx="2625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구매 요청 안내</a:t>
            </a:r>
            <a:endParaRPr kumimoji="1" lang="ko-Kore-KR" altLang="en-US" b="1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ECC5541-FF02-A34A-B9D3-5B96AB76B6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6232" y="6432120"/>
            <a:ext cx="7302500" cy="51689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6D58396-FDB8-6C42-BCE1-29C6CF56037D}"/>
              </a:ext>
            </a:extLst>
          </p:cNvPr>
          <p:cNvSpPr txBox="1"/>
          <p:nvPr/>
        </p:nvSpPr>
        <p:spPr>
          <a:xfrm>
            <a:off x="4316325" y="11774986"/>
            <a:ext cx="4227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내가 구매한 </a:t>
            </a:r>
            <a:r>
              <a:rPr kumimoji="1" lang="en-US" altLang="ko-KR" b="1" dirty="0"/>
              <a:t>Courses -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Admin page</a:t>
            </a:r>
            <a:endParaRPr kumimoji="1" lang="ko-Kore-KR" altLang="en-US" b="1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FAEE6C7-8990-9340-B963-AB8D8C8F8A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4096" y="-1484402"/>
            <a:ext cx="2438400" cy="1193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</p:pic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77099D5A-8618-2549-9263-0E401217C1A9}"/>
              </a:ext>
            </a:extLst>
          </p:cNvPr>
          <p:cNvCxnSpPr>
            <a:stCxn id="6" idx="3"/>
            <a:endCxn id="21" idx="1"/>
          </p:cNvCxnSpPr>
          <p:nvPr/>
        </p:nvCxnSpPr>
        <p:spPr>
          <a:xfrm flipV="1">
            <a:off x="1248507" y="-887502"/>
            <a:ext cx="495589" cy="179094"/>
          </a:xfrm>
          <a:prstGeom prst="straightConnector1">
            <a:avLst/>
          </a:prstGeom>
          <a:noFill/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4" name="그림 23">
            <a:extLst>
              <a:ext uri="{FF2B5EF4-FFF2-40B4-BE49-F238E27FC236}">
                <a16:creationId xmlns:a16="http://schemas.microsoft.com/office/drawing/2014/main" id="{62718D04-64CE-D944-A320-F5CE367019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28636" y="1402953"/>
            <a:ext cx="4842933" cy="2378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954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DB59FCF5-3525-FA46-90DE-8F044858C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943600" cy="4648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A086B052-ED67-AB42-A688-DA0363111319}"/>
              </a:ext>
            </a:extLst>
          </p:cNvPr>
          <p:cNvSpPr/>
          <p:nvPr/>
        </p:nvSpPr>
        <p:spPr>
          <a:xfrm>
            <a:off x="81897" y="3770505"/>
            <a:ext cx="1637965" cy="80780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2B553A-BC92-A74D-AC06-2E8D6CEB0E1A}"/>
              </a:ext>
            </a:extLst>
          </p:cNvPr>
          <p:cNvSpPr txBox="1"/>
          <p:nvPr/>
        </p:nvSpPr>
        <p:spPr>
          <a:xfrm>
            <a:off x="168293" y="4707192"/>
            <a:ext cx="5607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Membership</a:t>
            </a:r>
            <a:r>
              <a:rPr kumimoji="1" lang="ko-KR" altLang="en-US" b="1" dirty="0"/>
              <a:t>에 따라 동영상 제공 </a:t>
            </a:r>
            <a:r>
              <a:rPr kumimoji="1" lang="en-US" altLang="ko-KR" b="1" dirty="0"/>
              <a:t>– admin page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445700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10891D5-9066-F942-A2AE-28F8BAB07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064" y="1127228"/>
            <a:ext cx="6481160" cy="40199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B30FF89-DC31-F941-8A8D-528684AF90F5}"/>
              </a:ext>
            </a:extLst>
          </p:cNvPr>
          <p:cNvSpPr txBox="1"/>
          <p:nvPr/>
        </p:nvSpPr>
        <p:spPr>
          <a:xfrm>
            <a:off x="34095" y="5235677"/>
            <a:ext cx="8209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Video model</a:t>
            </a:r>
            <a:r>
              <a:rPr kumimoji="1" lang="ko-KR" altLang="en-US" b="1" dirty="0"/>
              <a:t>에 등록된 게시물</a:t>
            </a:r>
            <a:r>
              <a:rPr kumimoji="1" lang="en-US" altLang="ko-KR" b="1" dirty="0"/>
              <a:t>(</a:t>
            </a:r>
            <a:r>
              <a:rPr kumimoji="1" lang="ko-KR" altLang="en-US" b="1" dirty="0"/>
              <a:t>영상</a:t>
            </a:r>
            <a:r>
              <a:rPr kumimoji="1" lang="en-US" altLang="ko-KR" b="1" dirty="0"/>
              <a:t>)</a:t>
            </a:r>
            <a:r>
              <a:rPr kumimoji="1" lang="ko-KR" altLang="en-US" b="1" dirty="0"/>
              <a:t>을 </a:t>
            </a:r>
            <a:r>
              <a:rPr kumimoji="1" lang="en-US" altLang="ko-KR" b="1" dirty="0"/>
              <a:t>Lecture</a:t>
            </a:r>
            <a:r>
              <a:rPr kumimoji="1" lang="ko-KR" altLang="en-US" b="1" dirty="0"/>
              <a:t>에 등록 </a:t>
            </a:r>
            <a:r>
              <a:rPr kumimoji="1" lang="en-US" altLang="ko-KR" b="1" dirty="0"/>
              <a:t>– admin page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0741E5-10AF-8947-9F45-86DC827EC719}"/>
              </a:ext>
            </a:extLst>
          </p:cNvPr>
          <p:cNvSpPr txBox="1"/>
          <p:nvPr/>
        </p:nvSpPr>
        <p:spPr>
          <a:xfrm>
            <a:off x="1410609" y="2408904"/>
            <a:ext cx="5181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아직 등록되지 않은 </a:t>
            </a:r>
            <a:r>
              <a:rPr kumimoji="1" lang="en-US" altLang="ko-KR" b="1" dirty="0"/>
              <a:t>Video</a:t>
            </a: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F882E27D-D993-3B4F-A602-01A0E234AC68}"/>
              </a:ext>
            </a:extLst>
          </p:cNvPr>
          <p:cNvSpPr/>
          <p:nvPr/>
        </p:nvSpPr>
        <p:spPr>
          <a:xfrm>
            <a:off x="3700243" y="1608317"/>
            <a:ext cx="1981938" cy="73437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0" name="그림 9" descr="스크린샷이(가) 표시된 사진&#10;&#10;자동 생성된 설명">
            <a:extLst>
              <a:ext uri="{FF2B5EF4-FFF2-40B4-BE49-F238E27FC236}">
                <a16:creationId xmlns:a16="http://schemas.microsoft.com/office/drawing/2014/main" id="{9AF93D4E-E160-F84D-98FC-7C8439628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608" y="-4273187"/>
            <a:ext cx="5943600" cy="46482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139FEA07-2607-134E-A354-85B42C4A0851}"/>
              </a:ext>
            </a:extLst>
          </p:cNvPr>
          <p:cNvSpPr/>
          <p:nvPr/>
        </p:nvSpPr>
        <p:spPr>
          <a:xfrm>
            <a:off x="1325505" y="-502682"/>
            <a:ext cx="1637965" cy="80780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3760C6-9B15-9A4D-817E-EA53EFB8A182}"/>
              </a:ext>
            </a:extLst>
          </p:cNvPr>
          <p:cNvSpPr txBox="1"/>
          <p:nvPr/>
        </p:nvSpPr>
        <p:spPr>
          <a:xfrm>
            <a:off x="1411901" y="434005"/>
            <a:ext cx="5607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b="1" dirty="0"/>
              <a:t>Membership</a:t>
            </a:r>
            <a:r>
              <a:rPr kumimoji="1" lang="ko-KR" altLang="en-US" b="1" dirty="0"/>
              <a:t>에 따라 동영상 제공 </a:t>
            </a:r>
            <a:r>
              <a:rPr kumimoji="1" lang="en-US" altLang="ko-KR" b="1" dirty="0"/>
              <a:t>– admin page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19227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BA6D9FE-E392-A946-A857-A96963170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15" y="1174818"/>
            <a:ext cx="7580671" cy="36060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3A1A7E-548C-FF41-B25C-72278D9ACB46}"/>
              </a:ext>
            </a:extLst>
          </p:cNvPr>
          <p:cNvSpPr txBox="1"/>
          <p:nvPr/>
        </p:nvSpPr>
        <p:spPr>
          <a:xfrm>
            <a:off x="2584517" y="4884139"/>
            <a:ext cx="3829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dirty="0"/>
              <a:t>강의 코스 안내 </a:t>
            </a:r>
            <a:r>
              <a:rPr kumimoji="1" lang="en-US" altLang="ko-KR" b="1" dirty="0"/>
              <a:t>–</a:t>
            </a:r>
            <a:r>
              <a:rPr kumimoji="1" lang="ko-KR" altLang="en-US" b="1" dirty="0"/>
              <a:t> </a:t>
            </a:r>
            <a:r>
              <a:rPr kumimoji="1" lang="en-US" altLang="ko-KR" b="1" dirty="0"/>
              <a:t>Main page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96647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1608</TotalTime>
  <Words>58</Words>
  <Application>Microsoft Macintosh PowerPoint</Application>
  <PresentationFormat>와이드스크린</PresentationFormat>
  <Paragraphs>10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msoffice11009</dc:creator>
  <cp:lastModifiedBy>msoffice11009</cp:lastModifiedBy>
  <cp:revision>21</cp:revision>
  <dcterms:created xsi:type="dcterms:W3CDTF">2020-03-11T13:13:28Z</dcterms:created>
  <dcterms:modified xsi:type="dcterms:W3CDTF">2020-03-12T16:01:47Z</dcterms:modified>
</cp:coreProperties>
</file>

<file path=docProps/thumbnail.jpeg>
</file>